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1140" r:id="rId3"/>
    <p:sldId id="1142" r:id="rId4"/>
    <p:sldId id="1143" r:id="rId5"/>
    <p:sldId id="1144" r:id="rId6"/>
    <p:sldId id="1145" r:id="rId7"/>
    <p:sldId id="1146"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5</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讲述了作者曾经给一群小学生上课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让他们创建小花园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并希望大家都可以去亲近大自然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放松自己的故事。</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1095005"/>
            <a:ext cx="11485848" cy="1325883"/>
          </a:xfrm>
          <a:prstGeom prst="rect">
            <a:avLst/>
          </a:prstGeom>
        </p:spPr>
      </p:pic>
      <p:pic>
        <p:nvPicPr>
          <p:cNvPr id="5" name="语篇导航-DA.eps" descr="id:2147486413;FounderCES"/>
          <p:cNvPicPr/>
          <p:nvPr/>
        </p:nvPicPr>
        <p:blipFill>
          <a:blip r:embed="rId3"/>
          <a:stretch>
            <a:fillRect/>
          </a:stretch>
        </p:blipFill>
        <p:spPr>
          <a:xfrm>
            <a:off x="513928" y="262856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17393"/>
          </a:xfrm>
        </p:spPr>
        <p:txBody>
          <a:bodyPr/>
          <a:lstStyle/>
          <a:p>
            <a:pPr hangingPunct="0">
              <a:lnSpc>
                <a:spcPct val="120000"/>
              </a:lnSpc>
              <a:spcAft>
                <a:spcPts val="0"/>
              </a:spcAft>
              <a:tabLst>
                <a:tab pos="4222115" algn="l"/>
                <a:tab pos="6862445" algn="l"/>
                <a:tab pos="7377430" algn="l"/>
                <a:tab pos="9617710" algn="l"/>
              </a:tabLst>
            </a:pP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once gave a lesson to a group of primary school students for a TV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4222115" algn="l"/>
                <a:tab pos="6862445" algn="l"/>
                <a:tab pos="7377430" algn="l"/>
                <a:tab pos="961771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suggested that we create small gardens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4222115" algn="l"/>
                <a:tab pos="6862445" algn="l"/>
                <a:tab pos="7377430" algn="l"/>
                <a:tab pos="961771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I asked the students to look for their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place in the school</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I had each of them describe their experiences of nature in a small garden</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58060"/>
            <a:ext cx="11485848" cy="289733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relax you</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Flowers like these are all around you</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gardens were built many years ago</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spending time with nature yourself</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gardens they made were really creative</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there, I let them try hard to empty their minds</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children were often busy doing their schoolwork</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32826" y="5347187"/>
            <a:ext cx="11557856"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“First, I asked the students to look for their </a:t>
            </a:r>
            <a:r>
              <a:rPr lang="en-US" altLang="zh-CN" sz="22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place in the school... Then I had each of them describe their experiences of nature in a small garden.”</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此处是作者让学生们做的事情</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一到那里</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我就让他们努力清空他们的大脑。</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403398" y="1585054"/>
            <a:ext cx="357790" cy="430887"/>
          </a:xfrm>
          <a:prstGeom prst="rect">
            <a:avLst/>
          </a:prstGeom>
        </p:spPr>
        <p:txBody>
          <a:bodyPr wrap="none">
            <a:spAutoFit/>
          </a:bodyPr>
          <a:lstStyle/>
          <a:p>
            <a:r>
              <a:rPr lang="en-US" altLang="zh-CN" sz="2200" dirty="0" smtClean="0">
                <a:cs typeface="Times New Roman" panose="02020603050405020304" pitchFamily="18" charset="0"/>
              </a:rPr>
              <a:t>F</a:t>
            </a:r>
            <a:endParaRPr lang="zh-CN" altLang="en-US" dirty="0"/>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25876"/>
          </a:xfrm>
        </p:spPr>
        <p:txBody>
          <a:bodyPr/>
          <a:lstStyle/>
          <a:p>
            <a:pPr indent="609600" hangingPunct="0">
              <a:lnSpc>
                <a:spcPct val="120000"/>
              </a:lnSpc>
              <a:spcAft>
                <a:spcPts val="0"/>
              </a:spcAft>
              <a:tabLst>
                <a:tab pos="4222115" algn="l"/>
                <a:tab pos="6862445" algn="l"/>
                <a:tab pos="7377430" algn="l"/>
                <a:tab pos="9617710"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box of about one and a half by two feet, they were free to organize—soil, stones, leaves and grass</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 as an active garden designer, I was impressed with their imagination</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204398"/>
            <a:ext cx="11485848" cy="302480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relax you</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Flowers like these are all around you</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gardens were built many years ago</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spending time with nature yourself</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gardens they made were really creative</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there, I let them try hard to empty their minds</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children were often busy doing their schoolwork</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05127" y="1588637"/>
            <a:ext cx="381836" cy="480003"/>
          </a:xfrm>
          <a:prstGeom prst="rect">
            <a:avLst/>
          </a:prstGeom>
        </p:spPr>
        <p:txBody>
          <a:bodyPr wrap="none">
            <a:spAutoFit/>
          </a:bodyPr>
          <a:lstStyle/>
          <a:p>
            <a:pPr>
              <a:lnSpc>
                <a:spcPct val="120000"/>
              </a:lnSpc>
            </a:pPr>
            <a:r>
              <a:rPr lang="en-US" altLang="zh-CN" sz="2300" dirty="0"/>
              <a:t>E</a:t>
            </a:r>
            <a:endParaRPr lang="zh-CN" altLang="en-US" sz="2300" dirty="0"/>
          </a:p>
        </p:txBody>
      </p:sp>
      <p:sp>
        <p:nvSpPr>
          <p:cNvPr id="6" name="内容占位符 2"/>
          <p:cNvSpPr txBox="1">
            <a:spLocks/>
          </p:cNvSpPr>
          <p:nvPr/>
        </p:nvSpPr>
        <p:spPr bwMode="auto">
          <a:xfrm>
            <a:off x="330926" y="5272745"/>
            <a:ext cx="11524920" cy="1325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 as an active garden designer, I was impressed with their imagination.”</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学生们创造的小花园给作者留下了很深的印象</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他们做的花园真的很有创意。</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78536"/>
          </a:xfrm>
        </p:spPr>
        <p:txBody>
          <a:bodyPr/>
          <a:lstStyle/>
          <a:p>
            <a:pPr indent="609600" hangingPunct="0">
              <a:lnSpc>
                <a:spcPct val="120000"/>
              </a:lnSpc>
              <a:spcAft>
                <a:spcPts val="0"/>
              </a:spcAft>
              <a:tabLst>
                <a:tab pos="4222115" algn="l"/>
                <a:tab pos="6862445" algn="l"/>
                <a:tab pos="7377430" algn="l"/>
                <a:tab pos="9617710"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child created “water” that flowed into a “lake”</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 child put grass in a way to represent “wind”</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yet another child tried hard to create shade</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was why they took great interest when they created their small gardens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spent a wonderful time together with nature</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06749"/>
            <a:ext cx="11485848" cy="289733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relax you</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Flowers like these are all around you</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gardens were built many years ago</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spending time with nature yourself</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gardens they made were really creative</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there, I let them try hard to empty their minds</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children were often busy doing their schoolwork</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78404" y="1160364"/>
            <a:ext cx="404278" cy="463204"/>
          </a:xfrm>
          <a:prstGeom prst="rect">
            <a:avLst/>
          </a:prstGeom>
        </p:spPr>
        <p:txBody>
          <a:bodyPr wrap="none">
            <a:spAutoFit/>
          </a:bodyPr>
          <a:lstStyle/>
          <a:p>
            <a:pPr>
              <a:lnSpc>
                <a:spcPct val="120000"/>
              </a:lnSpc>
            </a:pPr>
            <a:r>
              <a:rPr lang="en-US" altLang="zh-CN" sz="2200" dirty="0"/>
              <a:t>G</a:t>
            </a:r>
            <a:endParaRPr lang="zh-CN" altLang="en-US" sz="2200" dirty="0"/>
          </a:p>
        </p:txBody>
      </p:sp>
      <p:sp>
        <p:nvSpPr>
          <p:cNvPr id="6" name="内容占位符 3"/>
          <p:cNvSpPr txBox="1">
            <a:spLocks/>
          </p:cNvSpPr>
          <p:nvPr/>
        </p:nvSpPr>
        <p:spPr bwMode="auto">
          <a:xfrm>
            <a:off x="360854" y="5348872"/>
            <a:ext cx="11485848" cy="1272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 was why they took great interest when they created their small gardens. They spent a wonderful time together with nature.”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此处应该介绍孩子们在创建自己的小花园时产生了极大的兴趣的原因</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这些孩子经常忙于课业。</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936347"/>
          </a:xfrm>
        </p:spPr>
        <p:txBody>
          <a:bodyPr/>
          <a:lstStyle/>
          <a:p>
            <a:pPr indent="609600" hangingPunct="0">
              <a:lnSpc>
                <a:spcPct val="120000"/>
              </a:lnSpc>
              <a:spcAft>
                <a:spcPts val="0"/>
              </a:spcAft>
              <a:tabLst>
                <a:tab pos="4222115" algn="l"/>
                <a:tab pos="6862445" algn="l"/>
                <a:tab pos="7377430" algn="l"/>
                <a:tab pos="9617710" algn="l"/>
              </a:tabLst>
            </a:pPr>
            <a:r>
              <a:rPr lang="en-US" altLang="zh-CN" sz="23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notice a stone lying on the ground, pick it up and hold it</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you see beautiful flowers by the side of the road, stop and enjoy the pleasant smell</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772816"/>
            <a:ext cx="11485848" cy="302480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relax you</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Flowers like these are all around you</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gardens were built many years ago</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spending time with nature yourself</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gardens they made were really creative</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there, I let them try hard to empty their minds</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children were often busy doing their schoolwork</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466715" y="742351"/>
            <a:ext cx="397866" cy="480003"/>
          </a:xfrm>
          <a:prstGeom prst="rect">
            <a:avLst/>
          </a:prstGeom>
        </p:spPr>
        <p:txBody>
          <a:bodyPr wrap="none">
            <a:spAutoFit/>
          </a:bodyPr>
          <a:lstStyle/>
          <a:p>
            <a:pPr>
              <a:lnSpc>
                <a:spcPct val="120000"/>
              </a:lnSpc>
            </a:pPr>
            <a:r>
              <a:rPr lang="en-US" altLang="zh-CN" sz="2300" dirty="0"/>
              <a:t>D</a:t>
            </a:r>
            <a:endParaRPr lang="zh-CN" altLang="en-US" sz="2300" dirty="0"/>
          </a:p>
        </p:txBody>
      </p:sp>
      <p:sp>
        <p:nvSpPr>
          <p:cNvPr id="6" name="内容占位符 4"/>
          <p:cNvSpPr txBox="1">
            <a:spLocks/>
          </p:cNvSpPr>
          <p:nvPr/>
        </p:nvSpPr>
        <p:spPr bwMode="auto">
          <a:xfrm>
            <a:off x="360854" y="4869160"/>
            <a:ext cx="11485848" cy="1325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 notice a stone lying on the ground, pick it up and hold it. When you see beautiful flowers by the side of the road, stop and enjoy the pleasant smell.”</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此处作者建议大家要亲近自然</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试着自己花点时间亲近大自然。</a:t>
            </a:r>
            <a:r>
              <a:rPr lang="en-US" altLang="zh-CN" sz="2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0848"/>
          </a:xfrm>
        </p:spPr>
        <p:txBody>
          <a:bodyPr/>
          <a:lstStyle/>
          <a:p>
            <a:pPr indent="609600" hangingPunct="0">
              <a:lnSpc>
                <a:spcPct val="13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inside your mind, create a small garden of your own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72981"/>
            <a:ext cx="11485848" cy="3401637"/>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relax you</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Flowers like these are all around you</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gardens were built many years ago</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spending time with nature yourself</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gardens they made were really creative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there, I let them try hard to empty their minds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22115" algn="l"/>
                <a:tab pos="6862445" algn="l"/>
                <a:tab pos="7377430" algn="l"/>
                <a:tab pos="961771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children were often busy doing their schoolwork</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12248" y="742351"/>
            <a:ext cx="407484" cy="572464"/>
          </a:xfrm>
          <a:prstGeom prst="rect">
            <a:avLst/>
          </a:prstGeom>
        </p:spPr>
        <p:txBody>
          <a:bodyPr wrap="none">
            <a:spAutoFit/>
          </a:bodyPr>
          <a:lstStyle/>
          <a:p>
            <a:pPr>
              <a:lnSpc>
                <a:spcPct val="130000"/>
              </a:lnSpc>
            </a:pPr>
            <a:r>
              <a:rPr lang="en-US" altLang="zh-CN" sz="2400" dirty="0"/>
              <a:t>A</a:t>
            </a:r>
            <a:endParaRPr lang="zh-CN" altLang="en-US" dirty="0"/>
          </a:p>
        </p:txBody>
      </p:sp>
      <p:sp>
        <p:nvSpPr>
          <p:cNvPr id="6" name="内容占位符 5"/>
          <p:cNvSpPr txBox="1">
            <a:spLocks/>
          </p:cNvSpPr>
          <p:nvPr/>
        </p:nvSpPr>
        <p:spPr bwMode="auto">
          <a:xfrm>
            <a:off x="360854" y="4941168"/>
            <a:ext cx="11485848"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 inside your mind, create a small garden of your own.”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此处应介绍在自己的脑海里</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创造一个属于自己的小花园的好处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它会让你放松。</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462</TotalTime>
  <Words>820</Words>
  <Application>Microsoft Office PowerPoint</Application>
  <PresentationFormat>自定义</PresentationFormat>
  <Paragraphs>55</Paragraphs>
  <Slides>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vt:i4>
      </vt:variant>
    </vt:vector>
  </HeadingPairs>
  <TitlesOfParts>
    <vt:vector size="1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444</cp:revision>
  <dcterms:created xsi:type="dcterms:W3CDTF">2020-11-06T05:24:00Z</dcterms:created>
  <dcterms:modified xsi:type="dcterms:W3CDTF">2025-09-17T02:06:54Z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